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265" r:id="rId4"/>
    <p:sldId id="266" r:id="rId5"/>
    <p:sldId id="268" r:id="rId6"/>
    <p:sldId id="285" r:id="rId7"/>
    <p:sldId id="284" r:id="rId8"/>
    <p:sldId id="286" r:id="rId9"/>
    <p:sldId id="288" r:id="rId10"/>
    <p:sldId id="289" r:id="rId11"/>
    <p:sldId id="290" r:id="rId12"/>
    <p:sldId id="292" r:id="rId13"/>
    <p:sldId id="293" r:id="rId14"/>
    <p:sldId id="291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elvetica Light" panose="020B0604020202020204"/>
      <p:regular r:id="rId24"/>
    </p:embeddedFont>
    <p:embeddedFont>
      <p:font typeface="Helvetica Rounded" charset="0"/>
      <p:bold r:id="rId25"/>
    </p:embeddedFont>
    <p:embeddedFont>
      <p:font typeface="Port Lligat Sans" panose="020B0604020202020204" charset="0"/>
      <p:regular r:id="rId26"/>
    </p:embeddedFont>
    <p:embeddedFont>
      <p:font typeface="Product Sans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24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17/10/2023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17/10/2023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2655B806-5708-533A-F6F5-955272A0C71F}"/>
              </a:ext>
            </a:extLst>
          </p:cNvPr>
          <p:cNvGrpSpPr/>
          <p:nvPr userDrawn="1"/>
        </p:nvGrpSpPr>
        <p:grpSpPr>
          <a:xfrm>
            <a:off x="494424" y="1710400"/>
            <a:ext cx="11336970" cy="4290787"/>
            <a:chOff x="494424" y="1710400"/>
            <a:chExt cx="1133697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2BFFB87-16BC-F863-271A-9086AFA7C21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52A9919-71CA-5216-BD35-0874783F3E10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FDA2E4-4579-F5F4-78B5-16016E5B97D3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5F3F2AC-6F71-85EC-BE14-3108CED9387F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E617160-AB9C-8433-F537-6EA9C958FBC6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15576FB-14B5-B2BB-5A54-BB2841AADD94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BBAC62-7633-DA6B-EFBB-B0D083CCCB7A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1EB7937-25BB-692E-DB4B-22A17C598822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E288B18-F4AE-43ED-CFB9-D3C8FDC667AB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B5F6406-98EC-8882-E7B1-D97CD88EEE49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3743D70-4F78-E6F5-CA52-8BD2BE17DCF0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192D4CF-727D-6ACC-9885-72F6A9FC0594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78A6271-D37E-9DA8-D814-6A121610D79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7606D5AF-1A32-D9D1-B093-4105CED56608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3E838BA-CEB5-AEEB-F790-690F8DD9D067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408027B-FC6A-1111-0D0D-937A9EFCF218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A0AFD27-0667-021C-92BE-575C338382E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6A9D8D-6363-31C5-75CF-7217B8E16030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AFAED97D-773C-215F-3D78-62C9D87BC846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45EADE8-A01E-9251-5EB3-B1FDCB057B4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7BBB22A-BBDF-7C1A-7367-2BF254B0FF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6BAD42-7914-145B-4D1A-589F212331E1}"/>
              </a:ext>
            </a:extLst>
          </p:cNvPr>
          <p:cNvGrpSpPr/>
          <p:nvPr userDrawn="1"/>
        </p:nvGrpSpPr>
        <p:grpSpPr>
          <a:xfrm>
            <a:off x="365454" y="1710400"/>
            <a:ext cx="11465940" cy="4290787"/>
            <a:chOff x="365454" y="1710400"/>
            <a:chExt cx="11465940" cy="4290787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1434E63-0E9D-0445-1E3C-5E5D0609C338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B4F01CF-653B-05B6-5785-C11066471654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9D1BC2F-8FB5-4E0A-90E7-AB7E8E52194D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63896D6-62B9-6DFB-A4BA-E2304CC9CF26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AD92C94-EBD4-D12F-9CBD-7257E22A5BBE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D5781F7-0D61-6A5B-7035-C7C1C9F4AEA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435DDB-76AA-E05C-0126-5B3552F1BB6F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A863122-9743-B163-DAEF-41A0A24538A3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8457768-423C-73E0-A499-C1BD8ECC966F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A439C32-8C0A-7F42-0408-6A81C03FB8E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69848CA-07FC-793D-52B2-4AC111AAEA58}"/>
                </a:ext>
              </a:extLst>
            </p:cNvPr>
            <p:cNvSpPr/>
            <p:nvPr userDrawn="1"/>
          </p:nvSpPr>
          <p:spPr>
            <a:xfrm flipV="1">
              <a:off x="365454" y="3868373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4BDF0D-F601-4604-2BA0-F906EF80D767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FB75D2-4B00-939A-3D8E-C9FE781D7669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BB22113-C63D-068B-0C0C-1473FA98C45C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266003D-B055-0B6A-D6FE-449C31F16BC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BFB60C0-7DEE-9862-9DC3-AC514701E802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F85EB72-9385-8753-3EB2-45D59FEDFBB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CD1545C-6321-AC7C-D5AE-604120288623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0466D85-47B7-76D7-C83A-E22F04973893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7E6F09C-16DE-2994-CDD6-6CF1EADC0215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84169CA-4A0B-8318-2A35-CED82C108131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4D756C-2F86-5EAE-3774-7EEB953F9B8D}"/>
              </a:ext>
            </a:extLst>
          </p:cNvPr>
          <p:cNvGrpSpPr/>
          <p:nvPr userDrawn="1"/>
        </p:nvGrpSpPr>
        <p:grpSpPr>
          <a:xfrm>
            <a:off x="276703" y="1068613"/>
            <a:ext cx="11336970" cy="4290787"/>
            <a:chOff x="494424" y="1710400"/>
            <a:chExt cx="11336970" cy="429078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42870C9-7ADA-E1C8-60CE-AD20A5F1A2F5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1D06F8B-A798-847E-682A-F411EA752633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60AAA35-C6BB-86CA-FBA7-FB717160197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51AD8AA-6028-792B-158F-7187121DC2F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B800D9B-F446-E324-F7EE-23010D829CA0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5FE52B9-13D5-5B0E-6A86-0CDB339A67C2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4C3FE23E-8252-4C78-E996-FDBCED9D64F9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FB90441-A159-95D8-B6A0-077EB9CCE91B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47D525E-E4A8-CEE3-65EA-DCC78B1B5138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1DA5E25-C0B8-85A1-B47B-5FB25BCE41C8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60D9706-D4D0-251E-4A12-FCAB3E7DAAC3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3498F3D-BCE8-983D-6FEB-4D8F261A5B92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317C5E2-1FBF-03B5-A013-6EF87D93015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2C752B8-16A5-5581-761C-A63212EC2617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B8918E6-19B2-5424-BEC2-0C17FA858F79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BAA5F02-793C-D2B3-A7BF-D806D1CBCC5B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E721034-7D46-E10B-F864-36DF497DE723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F037AEF-C783-F5D9-681E-5041B2F891E4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3C8FE61-03E7-A34B-94AD-8CCD0BA02DE8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DB34613-2948-557C-BC7D-108BD5A5B4CC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EB0305E-839F-C7CB-D627-F783C4FDB58F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32CAE0-D2F7-2FEF-2C07-A17754ECC723}"/>
              </a:ext>
            </a:extLst>
          </p:cNvPr>
          <p:cNvGrpSpPr/>
          <p:nvPr userDrawn="1"/>
        </p:nvGrpSpPr>
        <p:grpSpPr>
          <a:xfrm>
            <a:off x="276703" y="1808766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FF16BCF-8F62-EB7E-53BC-06480721E262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F73E74-7E8D-7D69-E02B-04DC4848C752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B610A8D-9000-4080-39F8-8F418B32DF4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06CA6DC-2840-697B-9646-4239D9350F70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FFB01551-631F-9A87-C68D-775B466CC9AB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DC2B4-3E9B-F57D-627B-B79C07ABF233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1E1A4E0-E9F0-FB2B-8955-F14F36CD73F1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6E18D8-C347-A128-5812-A975EC1BB275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D8FF59-1B52-5E4E-FEE5-6555E97FA8CC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1DE1626-F042-19D4-25DA-753F0ED70067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94EECFF-2790-779A-289B-FD8450B35B4F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5567B-1BA8-3729-1FA4-506D16018B4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1CFA5B2-CF57-77D5-0B95-804917EC9044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7B17D8B-4DB4-78E1-02BB-CAB872157346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795CEB80-7EBA-8C78-E8FF-601E717BB6EA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B0DD8BF-B57D-6E9F-C12A-3325E9BCA97A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79032DA6-4A48-B475-C92D-AD562938579D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15250C3-B523-F528-BBEC-76DC5923E972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44202ED-4204-E42B-6D91-F548C5C79B85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038D00-BBDB-03E8-4F90-D380BCD2792D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88306BD-8396-BA55-3092-20F70A8959DA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91705B-1143-318C-B5D0-36423ECE53E8}"/>
              </a:ext>
            </a:extLst>
          </p:cNvPr>
          <p:cNvGrpSpPr/>
          <p:nvPr userDrawn="1"/>
        </p:nvGrpSpPr>
        <p:grpSpPr>
          <a:xfrm>
            <a:off x="276703" y="2604307"/>
            <a:ext cx="11336970" cy="4290787"/>
            <a:chOff x="494424" y="1710400"/>
            <a:chExt cx="11336970" cy="429078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FF48B0A-E5AA-C1BB-213E-5BA8D078765F}"/>
                </a:ext>
              </a:extLst>
            </p:cNvPr>
            <p:cNvSpPr/>
            <p:nvPr userDrawn="1"/>
          </p:nvSpPr>
          <p:spPr>
            <a:xfrm flipV="1">
              <a:off x="2373099" y="2904362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2113844-7F7A-9453-CF56-4E6BF7121565}"/>
                </a:ext>
              </a:extLst>
            </p:cNvPr>
            <p:cNvSpPr/>
            <p:nvPr userDrawn="1"/>
          </p:nvSpPr>
          <p:spPr>
            <a:xfrm rot="21230673" flipV="1">
              <a:off x="4263509" y="558434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BDB3F9F-B96E-B4F8-8FB2-1E09A67BBF2F}"/>
                </a:ext>
              </a:extLst>
            </p:cNvPr>
            <p:cNvSpPr/>
            <p:nvPr userDrawn="1"/>
          </p:nvSpPr>
          <p:spPr>
            <a:xfrm flipV="1">
              <a:off x="3267555" y="5014935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F3397E81-F0EF-7A86-8693-AEDC3FF57587}"/>
                </a:ext>
              </a:extLst>
            </p:cNvPr>
            <p:cNvSpPr/>
            <p:nvPr userDrawn="1"/>
          </p:nvSpPr>
          <p:spPr>
            <a:xfrm flipV="1">
              <a:off x="1953999" y="272995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FDDBAD1-38FD-5AAB-AF8D-70D4C171CDAD}"/>
                </a:ext>
              </a:extLst>
            </p:cNvPr>
            <p:cNvSpPr/>
            <p:nvPr userDrawn="1"/>
          </p:nvSpPr>
          <p:spPr>
            <a:xfrm flipV="1">
              <a:off x="4113776" y="240243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9ECDC53-FC61-948C-FF91-4C1B3F9A04DA}"/>
                </a:ext>
              </a:extLst>
            </p:cNvPr>
            <p:cNvSpPr/>
            <p:nvPr userDrawn="1"/>
          </p:nvSpPr>
          <p:spPr>
            <a:xfrm rot="19527192" flipV="1">
              <a:off x="3694676" y="2228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C21F9B8-1C37-CB28-CABC-7E9738C541C4}"/>
                </a:ext>
              </a:extLst>
            </p:cNvPr>
            <p:cNvSpPr/>
            <p:nvPr userDrawn="1"/>
          </p:nvSpPr>
          <p:spPr>
            <a:xfrm flipV="1">
              <a:off x="4273796" y="366751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E5F1B11-50F3-67E4-5B78-225AB5A71417}"/>
                </a:ext>
              </a:extLst>
            </p:cNvPr>
            <p:cNvSpPr/>
            <p:nvPr userDrawn="1"/>
          </p:nvSpPr>
          <p:spPr>
            <a:xfrm rot="18847112" flipV="1">
              <a:off x="6960300" y="50203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6C818F9-0F90-38ED-C2C2-9CF1AD84108A}"/>
                </a:ext>
              </a:extLst>
            </p:cNvPr>
            <p:cNvSpPr/>
            <p:nvPr userDrawn="1"/>
          </p:nvSpPr>
          <p:spPr>
            <a:xfrm flipV="1">
              <a:off x="7674221" y="4653006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2DE3AF9-D092-9303-DBCB-DC8458A3A646}"/>
                </a:ext>
              </a:extLst>
            </p:cNvPr>
            <p:cNvSpPr/>
            <p:nvPr userDrawn="1"/>
          </p:nvSpPr>
          <p:spPr>
            <a:xfrm rot="19470338" flipV="1">
              <a:off x="11597842" y="5547470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94CF2F-C80F-0E4B-9391-ACAD9A1CD02C}"/>
                </a:ext>
              </a:extLst>
            </p:cNvPr>
            <p:cNvSpPr/>
            <p:nvPr userDrawn="1"/>
          </p:nvSpPr>
          <p:spPr>
            <a:xfrm flipV="1">
              <a:off x="11531327" y="442143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E1F9149-B460-8786-53EE-F73D5BDB6B2E}"/>
                </a:ext>
              </a:extLst>
            </p:cNvPr>
            <p:cNvSpPr/>
            <p:nvPr userDrawn="1"/>
          </p:nvSpPr>
          <p:spPr>
            <a:xfrm flipV="1">
              <a:off x="10592229" y="5183424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DB9AD98-A029-EEBE-D359-B88FD31AD4A2}"/>
                </a:ext>
              </a:extLst>
            </p:cNvPr>
            <p:cNvSpPr/>
            <p:nvPr userDrawn="1"/>
          </p:nvSpPr>
          <p:spPr>
            <a:xfrm rot="18847112" flipV="1">
              <a:off x="9290366" y="4789676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BB8FE01-6816-EF76-BDF6-6BEDDCAC7C54}"/>
                </a:ext>
              </a:extLst>
            </p:cNvPr>
            <p:cNvSpPr/>
            <p:nvPr userDrawn="1"/>
          </p:nvSpPr>
          <p:spPr>
            <a:xfrm flipV="1">
              <a:off x="10522891" y="338301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E634EA4-E24B-FD98-FE3D-2F43112DBC94}"/>
                </a:ext>
              </a:extLst>
            </p:cNvPr>
            <p:cNvSpPr/>
            <p:nvPr userDrawn="1"/>
          </p:nvSpPr>
          <p:spPr>
            <a:xfrm flipV="1">
              <a:off x="10358677" y="17104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E8759FD6-1C18-9498-7EAC-F9C4F06AA974}"/>
                </a:ext>
              </a:extLst>
            </p:cNvPr>
            <p:cNvSpPr/>
            <p:nvPr userDrawn="1"/>
          </p:nvSpPr>
          <p:spPr>
            <a:xfrm flipV="1">
              <a:off x="2070775" y="3821424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1913C1C-9626-E517-BD3A-37F9CADF9097}"/>
                </a:ext>
              </a:extLst>
            </p:cNvPr>
            <p:cNvSpPr/>
            <p:nvPr userDrawn="1"/>
          </p:nvSpPr>
          <p:spPr>
            <a:xfrm rot="19527192" flipV="1">
              <a:off x="2060587" y="5144288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16DB9E2-985A-E2A0-0AB9-7BF656BA643A}"/>
                </a:ext>
              </a:extLst>
            </p:cNvPr>
            <p:cNvSpPr/>
            <p:nvPr userDrawn="1"/>
          </p:nvSpPr>
          <p:spPr>
            <a:xfrm rot="1568193" flipV="1">
              <a:off x="8132421" y="3566091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B1F5A3-042C-C9C3-37E5-69269287AEE2}"/>
                </a:ext>
              </a:extLst>
            </p:cNvPr>
            <p:cNvSpPr/>
            <p:nvPr userDrawn="1"/>
          </p:nvSpPr>
          <p:spPr>
            <a:xfrm rot="3697855" flipV="1">
              <a:off x="8456017" y="1938900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5BBCA3B-0AFB-1E3D-A23F-E72C003AA372}"/>
                </a:ext>
              </a:extLst>
            </p:cNvPr>
            <p:cNvSpPr/>
            <p:nvPr userDrawn="1"/>
          </p:nvSpPr>
          <p:spPr>
            <a:xfrm rot="18847112" flipV="1">
              <a:off x="9641931" y="2782727"/>
              <a:ext cx="233552" cy="204418"/>
            </a:xfrm>
            <a:prstGeom prst="triangle">
              <a:avLst/>
            </a:prstGeom>
            <a:ln w="57150">
              <a:solidFill>
                <a:srgbClr val="A78295">
                  <a:alpha val="6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EF4CD7C-44D8-7473-FF77-E9B266AD4AED}"/>
                </a:ext>
              </a:extLst>
            </p:cNvPr>
            <p:cNvSpPr/>
            <p:nvPr userDrawn="1"/>
          </p:nvSpPr>
          <p:spPr>
            <a:xfrm flipV="1">
              <a:off x="494424" y="5796769"/>
              <a:ext cx="233552" cy="204418"/>
            </a:xfrm>
            <a:prstGeom prst="triangle">
              <a:avLst/>
            </a:prstGeom>
            <a:ln w="57150">
              <a:solidFill>
                <a:schemeClr val="accent6">
                  <a:lumMod val="40000"/>
                  <a:lumOff val="60000"/>
                  <a:alpha val="6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2364216" y="2104287"/>
            <a:ext cx="61744" cy="2963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 hasCustomPrompt="1"/>
          </p:nvPr>
        </p:nvSpPr>
        <p:spPr>
          <a:xfrm>
            <a:off x="1900237" y="1631539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4" hasCustomPrompt="1"/>
          </p:nvPr>
        </p:nvSpPr>
        <p:spPr>
          <a:xfrm>
            <a:off x="1900236" y="2740734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2" name="Content Placeholder 26"/>
          <p:cNvSpPr>
            <a:spLocks noGrp="1"/>
          </p:cNvSpPr>
          <p:nvPr>
            <p:ph sz="quarter" idx="15" hasCustomPrompt="1"/>
          </p:nvPr>
        </p:nvSpPr>
        <p:spPr>
          <a:xfrm>
            <a:off x="1900236" y="3786920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sp>
        <p:nvSpPr>
          <p:cNvPr id="33" name="Content Placeholder 26"/>
          <p:cNvSpPr>
            <a:spLocks noGrp="1"/>
          </p:cNvSpPr>
          <p:nvPr>
            <p:ph sz="quarter" idx="16" hasCustomPrompt="1"/>
          </p:nvPr>
        </p:nvSpPr>
        <p:spPr>
          <a:xfrm>
            <a:off x="1900236" y="4833106"/>
            <a:ext cx="8391525" cy="655638"/>
          </a:xfrm>
        </p:spPr>
        <p:txBody>
          <a:bodyPr>
            <a:noAutofit/>
          </a:bodyPr>
          <a:lstStyle>
            <a:lvl1pPr marL="0" indent="0">
              <a:buNone/>
              <a:defRPr sz="3500" baseline="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Add Text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68" r:id="rId8"/>
    <p:sldLayoutId id="2147483682" r:id="rId9"/>
    <p:sldLayoutId id="2147483674" r:id="rId10"/>
    <p:sldLayoutId id="2147483684" r:id="rId11"/>
    <p:sldLayoutId id="2147483683" r:id="rId12"/>
    <p:sldLayoutId id="2147483670" r:id="rId13"/>
    <p:sldLayoutId id="2147483685" r:id="rId14"/>
    <p:sldLayoutId id="2147483671" r:id="rId15"/>
    <p:sldLayoutId id="2147483686" r:id="rId16"/>
    <p:sldLayoutId id="2147483675" r:id="rId17"/>
    <p:sldLayoutId id="2147483672" r:id="rId18"/>
    <p:sldLayoutId id="2147483687" r:id="rId19"/>
    <p:sldLayoutId id="2147483673" r:id="rId20"/>
    <p:sldLayoutId id="2147483676" r:id="rId21"/>
    <p:sldLayoutId id="2147483677" r:id="rId22"/>
    <p:sldLayoutId id="2147483688" r:id="rId23"/>
    <p:sldLayoutId id="2147483678" r:id="rId24"/>
    <p:sldLayoutId id="2147483679" r:id="rId25"/>
    <p:sldLayoutId id="2147483680" r:id="rId26"/>
    <p:sldLayoutId id="2147483681" r:id="rId27"/>
    <p:sldLayoutId id="2147483663" r:id="rId28"/>
    <p:sldLayoutId id="2147483653" r:id="rId29"/>
    <p:sldLayoutId id="2147483667" r:id="rId30"/>
    <p:sldLayoutId id="2147483655" r:id="rId31"/>
    <p:sldLayoutId id="2147483656" r:id="rId32"/>
    <p:sldLayoutId id="2147483657" r:id="rId33"/>
    <p:sldLayoutId id="2147483658" r:id="rId34"/>
    <p:sldLayoutId id="2147483659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7464" y="2486193"/>
            <a:ext cx="8137071" cy="1885614"/>
          </a:xfrm>
        </p:spPr>
        <p:txBody>
          <a:bodyPr/>
          <a:lstStyle/>
          <a:p>
            <a:r>
              <a:rPr lang="en-US" dirty="0"/>
              <a:t>ALGORITMA DAN PEMROGRAMAN DASAR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29481" y="4371807"/>
            <a:ext cx="5533036" cy="588854"/>
          </a:xfrm>
        </p:spPr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r>
              <a:rPr lang="en-US" dirty="0"/>
              <a:t> dan </a:t>
            </a:r>
            <a:r>
              <a:rPr lang="en-US" dirty="0" err="1"/>
              <a:t>Aritmatika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225609"/>
            <a:ext cx="6887994" cy="786719"/>
          </a:xfrm>
        </p:spPr>
        <p:txBody>
          <a:bodyPr>
            <a:noAutofit/>
          </a:bodyPr>
          <a:lstStyle/>
          <a:p>
            <a:r>
              <a:rPr lang="en-ID" sz="2400" b="1" dirty="0"/>
              <a:t>OPERATOR LOGIKA &amp; PEMBANDING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1A83C6-9FD6-3AA3-DEAB-57277039F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28703"/>
              </p:ext>
            </p:extLst>
          </p:nvPr>
        </p:nvGraphicFramePr>
        <p:xfrm>
          <a:off x="2395855" y="1600200"/>
          <a:ext cx="7399020" cy="3657600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2292132579"/>
                    </a:ext>
                  </a:extLst>
                </a:gridCol>
                <a:gridCol w="4137660">
                  <a:extLst>
                    <a:ext uri="{9D8B030D-6E8A-4147-A177-3AD203B41FA5}">
                      <a16:colId xmlns:a16="http://schemas.microsoft.com/office/drawing/2014/main" val="1106111963"/>
                    </a:ext>
                  </a:extLst>
                </a:gridCol>
                <a:gridCol w="1699260">
                  <a:extLst>
                    <a:ext uri="{9D8B030D-6E8A-4147-A177-3AD203B41FA5}">
                      <a16:colId xmlns:a16="http://schemas.microsoft.com/office/drawing/2014/main" val="168838917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CONTOH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433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&amp;&amp;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&amp;&amp;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885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||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516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9808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974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312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356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 OR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695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MORE THAN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912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LOGIKA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MORE THAN OR EQUALS</a:t>
                      </a:r>
                      <a:endParaRPr lang="en-US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43533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B54D1DC-A47A-30F8-232F-950BE232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2173288"/>
            <a:ext cx="739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7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225609"/>
            <a:ext cx="6887994" cy="786719"/>
          </a:xfrm>
        </p:spPr>
        <p:txBody>
          <a:bodyPr>
            <a:noAutofit/>
          </a:bodyPr>
          <a:lstStyle/>
          <a:p>
            <a:r>
              <a:rPr lang="en-ID" sz="2400" b="1" dirty="0"/>
              <a:t>OPERATOR LOGIKA &amp; PEMBANDING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54D1DC-A47A-30F8-232F-950BE232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2173288"/>
            <a:ext cx="739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6A8A21-D29D-F11A-C9A3-C00A1122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211" y="2780301"/>
            <a:ext cx="5888658" cy="1521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289F9-8236-8076-E0DB-844FA6AC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7" y="1257948"/>
            <a:ext cx="4861981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9B22-44EC-5247-AC91-9DE550D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 DULUUU~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9029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798E9E-E288-A6E8-40B6-7EF7DE384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1054" y="2675097"/>
            <a:ext cx="10663238" cy="16322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Buatlah</a:t>
            </a:r>
            <a:r>
              <a:rPr lang="en-US" dirty="0"/>
              <a:t> program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dan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, </a:t>
            </a:r>
            <a:r>
              <a:rPr lang="en-US" dirty="0" err="1"/>
              <a:t>persegi</a:t>
            </a:r>
            <a:r>
              <a:rPr lang="en-US" dirty="0"/>
              <a:t> Panjang, dan </a:t>
            </a:r>
            <a:r>
              <a:rPr lang="en-US"/>
              <a:t>lingkaran.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program yang </a:t>
            </a:r>
            <a:r>
              <a:rPr lang="en-US" dirty="0" err="1"/>
              <a:t>mengkonversi</a:t>
            </a:r>
            <a:r>
              <a:rPr lang="en-US" dirty="0"/>
              <a:t> </a:t>
            </a:r>
            <a:r>
              <a:rPr lang="en-US" dirty="0" err="1"/>
              <a:t>satuan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FFDF7B-E1F8-41F8-FFEC-D96ADF47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P4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28538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225609"/>
            <a:ext cx="6887994" cy="786719"/>
          </a:xfrm>
        </p:spPr>
        <p:txBody>
          <a:bodyPr>
            <a:noAutofit/>
          </a:bodyPr>
          <a:lstStyle/>
          <a:p>
            <a:r>
              <a:rPr lang="en-ID" sz="2400" b="1" dirty="0"/>
              <a:t>OPERATOR LOGIKA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54D1DC-A47A-30F8-232F-950BE232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125" y="2173288"/>
            <a:ext cx="739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2D3F4E27-1C63-7E89-0744-0C5CA2CB90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351" y="2933982"/>
            <a:ext cx="10759297" cy="990035"/>
          </a:xfrm>
        </p:spPr>
        <p:txBody>
          <a:bodyPr>
            <a:normAutofit/>
          </a:bodyPr>
          <a:lstStyle/>
          <a:p>
            <a:pPr algn="ctr"/>
            <a:r>
              <a:rPr lang="en-ID" sz="6000" b="1" dirty="0" err="1"/>
              <a:t>Terimakasih</a:t>
            </a:r>
            <a:r>
              <a:rPr lang="en-ID" sz="6000" b="1" dirty="0"/>
              <a:t>!</a:t>
            </a:r>
          </a:p>
          <a:p>
            <a:pPr algn="ctr"/>
            <a:endParaRPr lang="en-ID" sz="6000" b="1" dirty="0"/>
          </a:p>
        </p:txBody>
      </p:sp>
    </p:spTree>
    <p:extLst>
      <p:ext uri="{BB962C8B-B14F-4D97-AF65-F5344CB8AC3E}">
        <p14:creationId xmlns:p14="http://schemas.microsoft.com/office/powerpoint/2010/main" val="234703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1644"/>
            <a:ext cx="6887994" cy="786719"/>
          </a:xfrm>
        </p:spPr>
        <p:txBody>
          <a:bodyPr/>
          <a:lstStyle/>
          <a:p>
            <a:r>
              <a:rPr lang="en-US" dirty="0"/>
              <a:t>WAKTUNYA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2A39E-FE9D-3AB2-B94B-B7A97C6F2EDE}"/>
              </a:ext>
            </a:extLst>
          </p:cNvPr>
          <p:cNvSpPr txBox="1"/>
          <p:nvPr/>
        </p:nvSpPr>
        <p:spPr>
          <a:xfrm>
            <a:off x="3816997" y="1690062"/>
            <a:ext cx="74598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tipe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dari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sebuah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data yang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akan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digunakan</a:t>
            </a:r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dalam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program.</a:t>
            </a: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pengenal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bagi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nilai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tertentu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di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dalam</a:t>
            </a:r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proses program.</a:t>
            </a: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ekspresi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yang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memiliki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nilai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tetap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dan</a:t>
            </a: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 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tidak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dapat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diganti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5DA31-55B9-A31F-FE64-23B81A03D108}"/>
              </a:ext>
            </a:extLst>
          </p:cNvPr>
          <p:cNvSpPr txBox="1"/>
          <p:nvPr/>
        </p:nvSpPr>
        <p:spPr>
          <a:xfrm>
            <a:off x="2316244" y="1690062"/>
            <a:ext cx="814784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1 .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Tipe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data</a:t>
            </a:r>
          </a:p>
          <a:p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2.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Variabel</a:t>
            </a:r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3.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Konstanta</a:t>
            </a:r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  <a:p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Penulisan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variabel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harus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teliti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dan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tidak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boleh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menggunakan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spasi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.</a:t>
            </a:r>
          </a:p>
          <a:p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Variabel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tidak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boleh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diawali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angka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dan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tidak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boleh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mengandung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kata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kunci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program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dalam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 </a:t>
            </a:r>
            <a:r>
              <a:rPr lang="en-US" sz="2000" dirty="0" err="1">
                <a:solidFill>
                  <a:srgbClr val="3F0202"/>
                </a:solidFill>
                <a:latin typeface="Product Sans" panose="020B0604020202020204" charset="0"/>
              </a:rPr>
              <a:t>c++</a:t>
            </a:r>
            <a:r>
              <a:rPr lang="en-US" sz="2000" dirty="0">
                <a:solidFill>
                  <a:srgbClr val="3F0202"/>
                </a:solidFill>
                <a:latin typeface="Product Sans" panose="020B0604020202020204" charset="0"/>
              </a:rPr>
              <a:t>.</a:t>
            </a:r>
          </a:p>
          <a:p>
            <a:endParaRPr lang="en-US" sz="2000" dirty="0">
              <a:solidFill>
                <a:srgbClr val="3F0202"/>
              </a:solidFill>
              <a:latin typeface="Produc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09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 ITU OPERATOR?</a:t>
            </a:r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64381" y="2766113"/>
            <a:ext cx="10663238" cy="132577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yang </a:t>
            </a:r>
            <a:r>
              <a:rPr lang="en-US" dirty="0" err="1"/>
              <a:t>memberikan</a:t>
            </a:r>
            <a:r>
              <a:rPr lang="en-US" dirty="0"/>
              <a:t> compiler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agar </a:t>
            </a:r>
            <a:r>
              <a:rPr lang="en-US" dirty="0" err="1"/>
              <a:t>menghasilkan</a:t>
            </a:r>
            <a:r>
              <a:rPr lang="en-US" dirty="0"/>
              <a:t> output yang </a:t>
            </a:r>
            <a:r>
              <a:rPr lang="en-US" dirty="0" err="1"/>
              <a:t>diinginkan</a:t>
            </a:r>
            <a:r>
              <a:rPr lang="en-US" dirty="0"/>
              <a:t> oleh user. </a:t>
            </a:r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2003" y="290191"/>
            <a:ext cx="6887994" cy="786719"/>
          </a:xfrm>
        </p:spPr>
        <p:txBody>
          <a:bodyPr/>
          <a:lstStyle/>
          <a:p>
            <a:r>
              <a:rPr lang="en-US" b="1" dirty="0" err="1"/>
              <a:t>Definisi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883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716351" y="1730016"/>
            <a:ext cx="10759297" cy="3397968"/>
          </a:xfrm>
        </p:spPr>
        <p:txBody>
          <a:bodyPr/>
          <a:lstStyle/>
          <a:p>
            <a:r>
              <a:rPr lang="en-ID" dirty="0"/>
              <a:t>1. Operator </a:t>
            </a:r>
            <a:r>
              <a:rPr lang="en-ID" dirty="0" err="1"/>
              <a:t>Aritmatika</a:t>
            </a:r>
            <a:endParaRPr lang="en-ID" dirty="0"/>
          </a:p>
          <a:p>
            <a:r>
              <a:rPr lang="en-ID" dirty="0"/>
              <a:t>2. Operator </a:t>
            </a:r>
            <a:r>
              <a:rPr lang="en-ID" dirty="0" err="1"/>
              <a:t>Logika</a:t>
            </a:r>
            <a:endParaRPr lang="en-ID" dirty="0"/>
          </a:p>
          <a:p>
            <a:r>
              <a:rPr lang="en-ID" dirty="0"/>
              <a:t>3. Operator Assignment</a:t>
            </a:r>
          </a:p>
          <a:p>
            <a:r>
              <a:rPr lang="en-ID" dirty="0"/>
              <a:t>4. Operator </a:t>
            </a:r>
            <a:r>
              <a:rPr lang="en-ID" dirty="0" err="1"/>
              <a:t>Pembanding</a:t>
            </a:r>
            <a:endParaRPr lang="en-ID" dirty="0"/>
          </a:p>
          <a:p>
            <a:r>
              <a:rPr lang="en-ID" dirty="0"/>
              <a:t>5. Operator Increment &amp; Decrement</a:t>
            </a:r>
          </a:p>
          <a:p>
            <a:pPr algn="ctr"/>
            <a:endParaRPr lang="en-ID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5312" y="485192"/>
            <a:ext cx="6887994" cy="1026368"/>
          </a:xfrm>
        </p:spPr>
        <p:txBody>
          <a:bodyPr>
            <a:noAutofit/>
          </a:bodyPr>
          <a:lstStyle/>
          <a:p>
            <a:r>
              <a:rPr lang="en-ID" sz="3400" b="1" dirty="0" err="1"/>
              <a:t>Macam</a:t>
            </a:r>
            <a:r>
              <a:rPr lang="en-ID" sz="3400" b="1" dirty="0"/>
              <a:t> – </a:t>
            </a:r>
            <a:r>
              <a:rPr lang="en-ID" sz="3400" b="1" dirty="0" err="1"/>
              <a:t>macam</a:t>
            </a:r>
            <a:r>
              <a:rPr lang="en-ID" sz="3400" b="1" dirty="0"/>
              <a:t> Operator</a:t>
            </a:r>
            <a:br>
              <a:rPr lang="en-ID" sz="3400" b="1" dirty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9623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180" y="2727644"/>
            <a:ext cx="10375640" cy="1402712"/>
          </a:xfrm>
        </p:spPr>
        <p:txBody>
          <a:bodyPr/>
          <a:lstStyle/>
          <a:p>
            <a:r>
              <a:rPr lang="en-US" dirty="0"/>
              <a:t>#MAR (KIDDING)</a:t>
            </a:r>
            <a:br>
              <a:rPr lang="en-US" dirty="0"/>
            </a:br>
            <a:r>
              <a:rPr lang="en-US" sz="3600" dirty="0" err="1"/>
              <a:t>cout</a:t>
            </a:r>
            <a:r>
              <a:rPr lang="en-US" sz="3600" dirty="0"/>
              <a:t>&lt;&lt;“MARI KITA NGODING”&lt;&lt;</a:t>
            </a:r>
            <a:r>
              <a:rPr lang="en-US" sz="3600" dirty="0" err="1"/>
              <a:t>endl</a:t>
            </a:r>
            <a:r>
              <a:rPr lang="en-US" sz="3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7593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320" y="291644"/>
            <a:ext cx="6887994" cy="786719"/>
          </a:xfrm>
        </p:spPr>
        <p:txBody>
          <a:bodyPr>
            <a:normAutofit/>
          </a:bodyPr>
          <a:lstStyle/>
          <a:p>
            <a:r>
              <a:rPr lang="en-ID" sz="3600" b="1" dirty="0"/>
              <a:t>OPERATOR ARITMATIKA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68F1F-8251-94D0-D9DD-234D5D75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44" y="1307333"/>
            <a:ext cx="8077900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716351" y="2068657"/>
            <a:ext cx="10759297" cy="2720686"/>
          </a:xfrm>
        </p:spPr>
        <p:txBody>
          <a:bodyPr/>
          <a:lstStyle/>
          <a:p>
            <a:r>
              <a:rPr lang="en-ID" dirty="0"/>
              <a:t>1. Operator Assignment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int a = 20;</a:t>
            </a:r>
          </a:p>
          <a:p>
            <a:r>
              <a:rPr lang="en-ID" dirty="0"/>
              <a:t>2. Operator Pre Increment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++a; </a:t>
            </a:r>
          </a:p>
          <a:p>
            <a:r>
              <a:rPr lang="en-ID" dirty="0"/>
              <a:t>3. Operator Post Increment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a++;</a:t>
            </a:r>
          </a:p>
          <a:p>
            <a:r>
              <a:rPr lang="en-ID" dirty="0"/>
              <a:t>4. Operator Pre Decrement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--a;</a:t>
            </a:r>
          </a:p>
          <a:p>
            <a:r>
              <a:rPr lang="en-ID" dirty="0"/>
              <a:t>5. Operator Post Decrement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a--;</a:t>
            </a:r>
          </a:p>
          <a:p>
            <a:pPr algn="ctr"/>
            <a:endParaRPr lang="en-ID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2002" y="382556"/>
            <a:ext cx="6887994" cy="1212980"/>
          </a:xfrm>
        </p:spPr>
        <p:txBody>
          <a:bodyPr>
            <a:noAutofit/>
          </a:bodyPr>
          <a:lstStyle/>
          <a:p>
            <a:r>
              <a:rPr lang="en-US" sz="2800" b="1" dirty="0"/>
              <a:t>OPERATOR ASSIGNMENT,</a:t>
            </a:r>
            <a:br>
              <a:rPr lang="en-US" sz="2800" b="1" dirty="0"/>
            </a:br>
            <a:r>
              <a:rPr lang="en-US" sz="2800" b="1" dirty="0"/>
              <a:t>INCREMENT DAN DECREMENT</a:t>
            </a:r>
            <a:br>
              <a:rPr lang="en-US" sz="2800" b="1" dirty="0"/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4856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794776"/>
            <a:ext cx="6887994" cy="786719"/>
          </a:xfrm>
        </p:spPr>
        <p:txBody>
          <a:bodyPr>
            <a:noAutofit/>
          </a:bodyPr>
          <a:lstStyle/>
          <a:p>
            <a:r>
              <a:rPr lang="en-US" sz="2800" b="1" dirty="0"/>
              <a:t>OPERATOR ASSIGNMENT,</a:t>
            </a:r>
            <a:br>
              <a:rPr lang="en-US" sz="2800" b="1" dirty="0"/>
            </a:br>
            <a:r>
              <a:rPr lang="en-US" sz="2800" b="1" dirty="0"/>
              <a:t>INCREMENT DAN DECREMENT</a:t>
            </a:r>
            <a:br>
              <a:rPr lang="en-US" sz="2800" b="1" dirty="0"/>
            </a:br>
            <a:endParaRPr lang="en-ID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44C10-44AE-5A8E-9983-1AA62F41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24" y="1262779"/>
            <a:ext cx="3771552" cy="46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310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Product Sans</vt:lpstr>
      <vt:lpstr>Arial</vt:lpstr>
      <vt:lpstr>Port Lligat Sans</vt:lpstr>
      <vt:lpstr>Calibri</vt:lpstr>
      <vt:lpstr>Helvetica Light</vt:lpstr>
      <vt:lpstr>Helvetica Rounded</vt:lpstr>
      <vt:lpstr>Calibri Light</vt:lpstr>
      <vt:lpstr>Office Theme</vt:lpstr>
      <vt:lpstr>ALGORITMA DAN PEMROGRAMAN DASAR</vt:lpstr>
      <vt:lpstr>WAKTUNYA REVIEW</vt:lpstr>
      <vt:lpstr>APA ITU OPERATOR?</vt:lpstr>
      <vt:lpstr>Definisi</vt:lpstr>
      <vt:lpstr>Macam – macam Operator </vt:lpstr>
      <vt:lpstr>#MAR (KIDDING) cout&lt;&lt;“MARI KITA NGODING”&lt;&lt;endl;</vt:lpstr>
      <vt:lpstr>OPERATOR ARITMATIKA</vt:lpstr>
      <vt:lpstr>OPERATOR ASSIGNMENT, INCREMENT DAN DECREMENT </vt:lpstr>
      <vt:lpstr>OPERATOR ASSIGNMENT, INCREMENT DAN DECREMENT </vt:lpstr>
      <vt:lpstr>OPERATOR LOGIKA &amp; PEMBANDING</vt:lpstr>
      <vt:lpstr>OPERATOR LOGIKA &amp; PEMBANDING</vt:lpstr>
      <vt:lpstr>TUGAS DULUUU~</vt:lpstr>
      <vt:lpstr>QUIZ P4</vt:lpstr>
      <vt:lpstr>OPERATOR LOGIKA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fathur syah</cp:lastModifiedBy>
  <cp:revision>63</cp:revision>
  <dcterms:created xsi:type="dcterms:W3CDTF">2022-09-17T01:23:29Z</dcterms:created>
  <dcterms:modified xsi:type="dcterms:W3CDTF">2023-10-17T05:10:58Z</dcterms:modified>
</cp:coreProperties>
</file>